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15962-2D22-4D76-954F-02D858551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A645B-E040-40F6-8943-1827D3E98E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F51F0-A3F0-41F6-A641-A9BD11158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67FC5-9EFD-4984-9BDC-22FCD6A84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7B907-41C0-464F-8635-3D25CCA27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28729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5A0D1-A55A-4227-8E51-B86029DD6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E96C6B-3344-4CE4-B99D-272603323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74282-7544-47A6-AF70-B5E59D736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57822-D28B-4477-A80D-65182C376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7D9C0-E79F-4C66-8EE1-A67870E3A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4170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178B26-88B5-4FAC-8B92-2DBB06BE73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38AF09-5975-4420-9170-BBA69F6B5E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34E60-9DE9-4E7A-9575-F06E12A96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AFC68-BC5E-4E51-8740-11CC51BBB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96510-FCD5-43E0-821A-51E9F2717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14420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D6224-D9AF-464F-8056-667BDACD7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2B35D-91B9-4877-AD17-C13AC89E0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BEC6C-2333-428C-92AB-FAC1D3A2E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70489-87F9-4672-B035-F4AEC8C75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74FDD-7D93-4734-844D-DD68B2753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32480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CCC7C-B25D-4423-8E1D-8B124BACC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31181-649F-4D27-A01C-1DE618AF40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FA080C-D32B-41E7-850E-F6687C03A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0CFF0-09E7-47A9-927F-5FEB2BC02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9CC278-CF8E-4E37-98EF-64C938F3A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09743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294D4-8D70-4FBC-904F-2DDE9AA96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95ABF-DFE7-4569-82D0-7540E0D348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EDC20B-85E4-4AB0-BFFF-41A6F65B42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BF391-E5BC-4FCD-9F5C-BD75FFA65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C3C0C0-3F5C-46C1-97D9-39CDB9C4A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41CCC5-4D4C-4D99-8C9B-9F6C3FCCD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42821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C5AED-3E6B-47B0-A937-478E67B6E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0F83E-AD71-4C94-823D-378ED5909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AF696-08B8-4244-8F3A-881277C81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233FD9-B929-4180-A5DC-F222B4912B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8D1579-8FBC-4971-B62E-A5FA0FD846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EEE612-7083-4698-A701-9BB258714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3D16E-6282-40DE-8403-5BF86AD95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41BC41-6FA6-481B-B5B9-03946C5B3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31814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2F171-7107-4EB9-89EB-3577973C9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3FF714-7AA3-4C24-8BD7-A85683197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10D66A-D0E3-4DB4-8B7F-88A0BAE2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98C24C-D455-4E1F-A2FD-9193B8538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40330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6558F-E63C-48C5-9D19-1F52120B6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3FEF9B-F46B-44DA-88DB-348340BDB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467B3-9427-42FD-806C-E0EE333C4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8436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526B7-CC24-4B48-9FDF-CBAC110F9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AF94A-1554-4B3C-B464-3C8BE5730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84980-B719-4C43-92E3-855A0D850B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22F20-66C7-4779-96F9-8063B09FE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BC6FF-1376-4F61-82A4-2368B0E85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72314-54FE-4F76-8594-A8C981470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26976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F6A7A-91F2-466F-AE78-A0DD1FEAC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2C9D29-8ADD-4FFE-9B2A-BBB8E15DA2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AF6D7F-DF86-4214-974D-3FFE546656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B643B-EBF8-4701-AD5C-1D3BCC24A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DEE25-9BDF-4DFE-AFBA-5FC210B38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C0E6E-1EA4-4D04-A877-6981BD701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14781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88A770-E2CA-4341-BFC9-055056CA5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EDE4F-AC63-4CAB-925C-BCA796D21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F01F7-C263-4D36-B2B9-D2DD2C208D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97A75E-C060-4EF9-B69D-30F4C4639D76}" type="datetimeFigureOut">
              <a:rPr lang="en-SG" smtClean="0"/>
              <a:t>17/7/2017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ADC59D-2120-40D1-AD3B-B45089F7F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66F92-A913-422B-A163-AD7608E864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25CDA-5415-4A8A-B626-64F7423AF70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1649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9B5FE8-4569-4689-89CF-7DF9425DB524}"/>
              </a:ext>
            </a:extLst>
          </p:cNvPr>
          <p:cNvSpPr/>
          <p:nvPr/>
        </p:nvSpPr>
        <p:spPr bwMode="auto">
          <a:xfrm>
            <a:off x="0" y="4823761"/>
            <a:ext cx="12192000" cy="20342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30" name="Picture 6" descr="http://www.mgcon.sg/images/Mapletree%20Business%20City/IMG_1781.ashx%20copy.jpg">
            <a:extLst>
              <a:ext uri="{FF2B5EF4-FFF2-40B4-BE49-F238E27FC236}">
                <a16:creationId xmlns:a16="http://schemas.microsoft.com/office/drawing/2014/main" id="{BC5FD6FA-D273-4506-8AFE-804D2F4B3A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508" b="31520"/>
          <a:stretch/>
        </p:blipFill>
        <p:spPr bwMode="auto">
          <a:xfrm>
            <a:off x="0" y="-53039"/>
            <a:ext cx="121920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5EBF6F-7F4A-4F9C-867A-2456A10FB883}"/>
              </a:ext>
            </a:extLst>
          </p:cNvPr>
          <p:cNvSpPr txBox="1"/>
          <p:nvPr/>
        </p:nvSpPr>
        <p:spPr>
          <a:xfrm>
            <a:off x="335280" y="5080832"/>
            <a:ext cx="6324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ANGULAR and </a:t>
            </a:r>
            <a:r>
              <a:rPr lang="en-US" sz="4400" dirty="0" err="1">
                <a:solidFill>
                  <a:schemeClr val="bg1"/>
                </a:solidFill>
              </a:rPr>
              <a:t>RxJS</a:t>
            </a:r>
            <a:endParaRPr lang="en-SG" sz="4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18C937-8FFC-49A0-9478-AF3676829CCC}"/>
              </a:ext>
            </a:extLst>
          </p:cNvPr>
          <p:cNvSpPr txBox="1"/>
          <p:nvPr/>
        </p:nvSpPr>
        <p:spPr>
          <a:xfrm>
            <a:off x="335280" y="5850273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CACIB TECHTALK </a:t>
            </a:r>
            <a:endParaRPr lang="en-SG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C82894-59DF-4F29-85EA-3161C9A1E5B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507741" y="4823760"/>
            <a:ext cx="4684259" cy="203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41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9B5FE8-4569-4689-89CF-7DF9425DB524}"/>
              </a:ext>
            </a:extLst>
          </p:cNvPr>
          <p:cNvSpPr/>
          <p:nvPr/>
        </p:nvSpPr>
        <p:spPr bwMode="auto"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18C937-8FFC-49A0-9478-AF3676829CCC}"/>
              </a:ext>
            </a:extLst>
          </p:cNvPr>
          <p:cNvSpPr txBox="1"/>
          <p:nvPr/>
        </p:nvSpPr>
        <p:spPr>
          <a:xfrm>
            <a:off x="335280" y="5850273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CACIB TECHTALK </a:t>
            </a:r>
            <a:endParaRPr lang="en-SG" sz="3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3C82894-59DF-4F29-85EA-3161C9A1E5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7523"/>
          <a:stretch/>
        </p:blipFill>
        <p:spPr>
          <a:xfrm>
            <a:off x="7507741" y="4823760"/>
            <a:ext cx="4684259" cy="2034239"/>
          </a:xfrm>
          <a:prstGeom prst="rect">
            <a:avLst/>
          </a:prstGeom>
        </p:spPr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BC9BA710-1FE4-4B2A-9CE5-437B0381E779}"/>
              </a:ext>
            </a:extLst>
          </p:cNvPr>
          <p:cNvSpPr txBox="1">
            <a:spLocks/>
          </p:cNvSpPr>
          <p:nvPr/>
        </p:nvSpPr>
        <p:spPr>
          <a:xfrm>
            <a:off x="274701" y="2118890"/>
            <a:ext cx="12115736" cy="1828786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0" kern="1200" cap="none" spc="-100" baseline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5400" b="0" i="0" u="none" strike="noStrike" kern="1200" cap="none" spc="-100" normalizeH="0" baseline="0" noProof="0" dirty="0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Angular and </a:t>
            </a:r>
            <a:r>
              <a:rPr kumimoji="0" lang="en-SG" sz="5400" b="0" i="0" u="none" strike="noStrike" kern="1200" cap="none" spc="-100" normalizeH="0" baseline="0" noProof="0" dirty="0" err="1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RxJS</a:t>
            </a:r>
            <a:br>
              <a:rPr kumimoji="0" lang="en-SG" sz="5400" b="1" i="0" u="none" strike="noStrike" kern="1200" cap="none" spc="-100" normalizeH="0" baseline="0" noProof="0" dirty="0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</a:br>
            <a:r>
              <a:rPr kumimoji="0" lang="en-SG" sz="4600" b="0" i="0" u="none" strike="noStrike" kern="1200" cap="none" spc="-100" normalizeH="0" baseline="0" noProof="0" dirty="0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Why we want to break Promises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A18CBB81-C716-471E-886D-FFDC33BF5073}"/>
              </a:ext>
            </a:extLst>
          </p:cNvPr>
          <p:cNvSpPr txBox="1">
            <a:spLocks/>
          </p:cNvSpPr>
          <p:nvPr/>
        </p:nvSpPr>
        <p:spPr>
          <a:xfrm>
            <a:off x="274701" y="3947676"/>
            <a:ext cx="7315137" cy="1828007"/>
          </a:xfrm>
          <a:prstGeom prst="rect">
            <a:avLst/>
          </a:prstGeom>
          <a:noFill/>
        </p:spPr>
        <p:txBody>
          <a:bodyPr vert="horz" wrap="square" lIns="164592" tIns="109728" rIns="164592" bIns="109728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3200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</a:rPr>
              <a:t>Rogeross Beraña  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gradFill>
                <a:gsLst>
                  <a:gs pos="91000">
                    <a:srgbClr val="FFFFFF"/>
                  </a:gs>
                  <a:gs pos="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+mn-cs"/>
            </a:endParaRPr>
          </a:p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1000">
                      <a:srgbClr val="FFFFFF"/>
                    </a:gs>
                    <a:gs pos="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+mn-ea"/>
                <a:cs typeface="+mn-cs"/>
              </a:rPr>
              <a:t>RFI Software Engineer</a:t>
            </a:r>
          </a:p>
        </p:txBody>
      </p:sp>
    </p:spTree>
    <p:extLst>
      <p:ext uri="{BB962C8B-B14F-4D97-AF65-F5344CB8AC3E}">
        <p14:creationId xmlns:p14="http://schemas.microsoft.com/office/powerpoint/2010/main" val="4139299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AD33C-68FC-4E09-9E60-17837494209E}"/>
              </a:ext>
            </a:extLst>
          </p:cNvPr>
          <p:cNvSpPr txBox="1">
            <a:spLocks/>
          </p:cNvSpPr>
          <p:nvPr/>
        </p:nvSpPr>
        <p:spPr>
          <a:xfrm>
            <a:off x="105963" y="174233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4800" b="0" i="0" u="none" strike="noStrike" kern="1200" cap="none" spc="-102" normalizeH="0" baseline="0" noProof="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Front-end development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3E09507-66DE-492D-AD4A-52C367F77D35}"/>
              </a:ext>
            </a:extLst>
          </p:cNvPr>
          <p:cNvSpPr txBox="1">
            <a:spLocks/>
          </p:cNvSpPr>
          <p:nvPr/>
        </p:nvSpPr>
        <p:spPr>
          <a:xfrm>
            <a:off x="105963" y="2826889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m</a:t>
            </a:r>
            <a:r>
              <a:rPr lang="en-SG" dirty="0" err="1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ostly</a:t>
            </a:r>
            <a:r>
              <a:rPr lang="en-SG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 ASYNCHRONOUS or SYNCHRONOUS?</a:t>
            </a:r>
            <a:endParaRPr kumimoji="0" lang="en-SG" sz="4800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505050"/>
                  </a:gs>
                  <a:gs pos="100000">
                    <a:srgbClr val="505050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735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angular logo transparent">
            <a:extLst>
              <a:ext uri="{FF2B5EF4-FFF2-40B4-BE49-F238E27FC236}">
                <a16:creationId xmlns:a16="http://schemas.microsoft.com/office/drawing/2014/main" id="{867AC885-7C39-4C34-83EF-6681C3BAA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1483360"/>
            <a:ext cx="3606800" cy="360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www.gitbook.com/cover/book/talanta/rx-book.jpg?build=1452099521273">
            <a:extLst>
              <a:ext uri="{FF2B5EF4-FFF2-40B4-BE49-F238E27FC236}">
                <a16:creationId xmlns:a16="http://schemas.microsoft.com/office/drawing/2014/main" id="{4FA2EE07-8876-4A1E-B7C9-E7FBB6DA49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22" b="97778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336" r="25949"/>
          <a:stretch/>
        </p:blipFill>
        <p:spPr bwMode="auto">
          <a:xfrm>
            <a:off x="6197600" y="2082800"/>
            <a:ext cx="3190240" cy="2407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14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67AEF-AF81-40E9-99F9-287F44DC9D7E}"/>
              </a:ext>
            </a:extLst>
          </p:cNvPr>
          <p:cNvSpPr txBox="1">
            <a:spLocks/>
          </p:cNvSpPr>
          <p:nvPr/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4800" b="0" i="0" u="none" strike="noStrike" kern="1200" cap="none" spc="-102" normalizeH="0" baseline="0" noProof="0" dirty="0">
                <a:ln w="3175">
                  <a:noFill/>
                </a:ln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Client-side Technologies and Concept</a:t>
            </a:r>
          </a:p>
        </p:txBody>
      </p:sp>
    </p:spTree>
    <p:extLst>
      <p:ext uri="{BB962C8B-B14F-4D97-AF65-F5344CB8AC3E}">
        <p14:creationId xmlns:p14="http://schemas.microsoft.com/office/powerpoint/2010/main" val="416413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622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7279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4682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</TotalTime>
  <Words>27</Words>
  <Application>Microsoft Office PowerPoint</Application>
  <PresentationFormat>Widescreen</PresentationFormat>
  <Paragraphs>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Segoe UI</vt:lpstr>
      <vt:lpstr>Segoe UI Light</vt:lpstr>
      <vt:lpstr>Segoe UI Semilight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Rogeross Beraña</dc:creator>
  <cp:lastModifiedBy>Rogeross Beraña</cp:lastModifiedBy>
  <cp:revision>18</cp:revision>
  <dcterms:created xsi:type="dcterms:W3CDTF">2017-07-13T07:16:08Z</dcterms:created>
  <dcterms:modified xsi:type="dcterms:W3CDTF">2017-07-17T14:38:59Z</dcterms:modified>
</cp:coreProperties>
</file>

<file path=docProps/thumbnail.jpeg>
</file>